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65" r:id="rId3"/>
    <p:sldId id="262" r:id="rId4"/>
    <p:sldId id="342" r:id="rId5"/>
    <p:sldId id="259" r:id="rId6"/>
    <p:sldId id="257" r:id="rId7"/>
    <p:sldId id="277" r:id="rId8"/>
    <p:sldId id="258" r:id="rId9"/>
    <p:sldId id="298" r:id="rId10"/>
    <p:sldId id="260" r:id="rId11"/>
    <p:sldId id="319" r:id="rId12"/>
    <p:sldId id="320" r:id="rId13"/>
    <p:sldId id="321" r:id="rId14"/>
    <p:sldId id="263" r:id="rId15"/>
    <p:sldId id="264" r:id="rId16"/>
    <p:sldId id="336" r:id="rId17"/>
    <p:sldId id="343" r:id="rId18"/>
    <p:sldId id="306" r:id="rId19"/>
    <p:sldId id="300" r:id="rId20"/>
    <p:sldId id="301" r:id="rId21"/>
    <p:sldId id="302" r:id="rId22"/>
    <p:sldId id="266" r:id="rId23"/>
    <p:sldId id="261" r:id="rId24"/>
    <p:sldId id="273" r:id="rId25"/>
    <p:sldId id="276" r:id="rId26"/>
    <p:sldId id="268" r:id="rId27"/>
    <p:sldId id="272" r:id="rId28"/>
    <p:sldId id="337" r:id="rId29"/>
    <p:sldId id="284" r:id="rId30"/>
    <p:sldId id="271" r:id="rId31"/>
    <p:sldId id="269" r:id="rId32"/>
    <p:sldId id="270" r:id="rId33"/>
    <p:sldId id="286" r:id="rId34"/>
    <p:sldId id="274" r:id="rId35"/>
    <p:sldId id="288" r:id="rId36"/>
    <p:sldId id="267" r:id="rId37"/>
    <p:sldId id="299" r:id="rId38"/>
    <p:sldId id="318" r:id="rId39"/>
    <p:sldId id="283" r:id="rId40"/>
    <p:sldId id="309" r:id="rId41"/>
    <p:sldId id="307" r:id="rId42"/>
    <p:sldId id="330" r:id="rId43"/>
    <p:sldId id="275" r:id="rId44"/>
    <p:sldId id="289" r:id="rId45"/>
    <p:sldId id="291" r:id="rId46"/>
    <p:sldId id="297" r:id="rId47"/>
    <p:sldId id="292" r:id="rId48"/>
    <p:sldId id="278" r:id="rId49"/>
    <p:sldId id="293" r:id="rId50"/>
    <p:sldId id="327" r:id="rId51"/>
    <p:sldId id="303" r:id="rId52"/>
    <p:sldId id="328" r:id="rId53"/>
    <p:sldId id="279" r:id="rId54"/>
    <p:sldId id="290" r:id="rId55"/>
    <p:sldId id="294" r:id="rId56"/>
    <p:sldId id="280" r:id="rId57"/>
    <p:sldId id="334" r:id="rId58"/>
    <p:sldId id="311" r:id="rId59"/>
    <p:sldId id="295" r:id="rId60"/>
    <p:sldId id="312" r:id="rId61"/>
    <p:sldId id="313" r:id="rId62"/>
    <p:sldId id="282" r:id="rId63"/>
    <p:sldId id="281" r:id="rId64"/>
    <p:sldId id="335" r:id="rId65"/>
    <p:sldId id="304" r:id="rId66"/>
    <p:sldId id="305" r:id="rId67"/>
    <p:sldId id="323" r:id="rId68"/>
    <p:sldId id="331" r:id="rId69"/>
    <p:sldId id="314" r:id="rId70"/>
    <p:sldId id="316" r:id="rId71"/>
    <p:sldId id="296" r:id="rId72"/>
    <p:sldId id="315" r:id="rId73"/>
    <p:sldId id="325" r:id="rId74"/>
    <p:sldId id="326" r:id="rId75"/>
    <p:sldId id="317" r:id="rId76"/>
    <p:sldId id="324" r:id="rId77"/>
    <p:sldId id="329" r:id="rId78"/>
    <p:sldId id="332" r:id="rId79"/>
    <p:sldId id="333" r:id="rId80"/>
    <p:sldId id="339" r:id="rId8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A2A48C6-4878-41FF-94D5-17C593ADE361}">
          <p14:sldIdLst>
            <p14:sldId id="256"/>
            <p14:sldId id="265"/>
            <p14:sldId id="262"/>
            <p14:sldId id="342"/>
            <p14:sldId id="259"/>
            <p14:sldId id="257"/>
            <p14:sldId id="277"/>
            <p14:sldId id="258"/>
            <p14:sldId id="298"/>
            <p14:sldId id="260"/>
            <p14:sldId id="319"/>
            <p14:sldId id="320"/>
            <p14:sldId id="321"/>
            <p14:sldId id="263"/>
            <p14:sldId id="264"/>
            <p14:sldId id="336"/>
            <p14:sldId id="343"/>
            <p14:sldId id="306"/>
            <p14:sldId id="300"/>
            <p14:sldId id="301"/>
            <p14:sldId id="302"/>
            <p14:sldId id="266"/>
            <p14:sldId id="261"/>
            <p14:sldId id="273"/>
            <p14:sldId id="276"/>
            <p14:sldId id="268"/>
            <p14:sldId id="272"/>
            <p14:sldId id="337"/>
            <p14:sldId id="284"/>
            <p14:sldId id="271"/>
            <p14:sldId id="269"/>
            <p14:sldId id="270"/>
            <p14:sldId id="286"/>
            <p14:sldId id="274"/>
            <p14:sldId id="288"/>
            <p14:sldId id="267"/>
            <p14:sldId id="299"/>
            <p14:sldId id="318"/>
            <p14:sldId id="283"/>
            <p14:sldId id="309"/>
            <p14:sldId id="307"/>
            <p14:sldId id="330"/>
            <p14:sldId id="275"/>
            <p14:sldId id="289"/>
            <p14:sldId id="291"/>
            <p14:sldId id="297"/>
            <p14:sldId id="292"/>
            <p14:sldId id="278"/>
            <p14:sldId id="293"/>
            <p14:sldId id="327"/>
            <p14:sldId id="303"/>
            <p14:sldId id="328"/>
            <p14:sldId id="279"/>
            <p14:sldId id="290"/>
            <p14:sldId id="294"/>
            <p14:sldId id="280"/>
            <p14:sldId id="334"/>
            <p14:sldId id="311"/>
            <p14:sldId id="295"/>
            <p14:sldId id="312"/>
            <p14:sldId id="313"/>
            <p14:sldId id="282"/>
            <p14:sldId id="281"/>
            <p14:sldId id="335"/>
            <p14:sldId id="304"/>
            <p14:sldId id="305"/>
            <p14:sldId id="323"/>
            <p14:sldId id="331"/>
            <p14:sldId id="314"/>
            <p14:sldId id="316"/>
            <p14:sldId id="296"/>
            <p14:sldId id="315"/>
            <p14:sldId id="325"/>
            <p14:sldId id="326"/>
            <p14:sldId id="317"/>
            <p14:sldId id="324"/>
            <p14:sldId id="329"/>
            <p14:sldId id="332"/>
            <p14:sldId id="333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14CE"/>
    <a:srgbClr val="C4507C"/>
    <a:srgbClr val="353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292" autoAdjust="0"/>
    <p:restoredTop sz="93846" autoAdjust="0"/>
  </p:normalViewPr>
  <p:slideViewPr>
    <p:cSldViewPr>
      <p:cViewPr>
        <p:scale>
          <a:sx n="69" d="100"/>
          <a:sy n="69" d="100"/>
        </p:scale>
        <p:origin x="-35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5880-F3CD-46B1-8374-B8F94B91995B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86B65-8623-4E8E-8B39-947446BDF0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33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6B65-8623-4E8E-8B39-947446BDF02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33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6B65-8623-4E8E-8B39-947446BDF02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89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6B65-8623-4E8E-8B39-947446BDF02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35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6B65-8623-4E8E-8B39-947446BDF023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75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6B65-8623-4E8E-8B39-947446BDF023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30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1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9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4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3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5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8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43B8-B06C-4F24-AB0A-8551414CEF3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7731C-42EC-4D28-A15B-F40D620F1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19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2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g"/><Relationship Id="rId4" Type="http://schemas.openxmlformats.org/officeDocument/2006/relationships/image" Target="../media/image2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591"/>
            <a:ext cx="8064896" cy="66219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86000" y="2204863"/>
            <a:ext cx="408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I.C. CROSIA-MIRTO</a:t>
            </a:r>
          </a:p>
          <a:p>
            <a:pPr lvl="0" algn="ctr"/>
            <a:endParaRPr lang="it-IT" sz="2400" b="1" dirty="0">
              <a:ln w="1905"/>
              <a:gradFill>
                <a:gsLst>
                  <a:gs pos="0">
                    <a:srgbClr val="FEA022">
                      <a:shade val="20000"/>
                      <a:satMod val="200000"/>
                    </a:srgbClr>
                  </a:gs>
                  <a:gs pos="78000">
                    <a:srgbClr val="FEA022">
                      <a:tint val="90000"/>
                      <a:shade val="89000"/>
                      <a:satMod val="220000"/>
                    </a:srgbClr>
                  </a:gs>
                  <a:gs pos="100000">
                    <a:srgbClr val="FEA022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SCUOLA DELL’INFANZIA</a:t>
            </a:r>
          </a:p>
          <a:p>
            <a:pPr lvl="0" algn="ctr"/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VIA DELL’ARTE</a:t>
            </a:r>
          </a:p>
          <a:p>
            <a:pPr lvl="0" algn="ctr"/>
            <a:endParaRPr lang="it-IT" sz="2400" b="1" dirty="0">
              <a:ln w="1905"/>
              <a:gradFill>
                <a:gsLst>
                  <a:gs pos="0">
                    <a:srgbClr val="FEA022">
                      <a:shade val="20000"/>
                      <a:satMod val="200000"/>
                    </a:srgbClr>
                  </a:gs>
                  <a:gs pos="78000">
                    <a:srgbClr val="FEA022">
                      <a:tint val="90000"/>
                      <a:shade val="89000"/>
                      <a:satMod val="220000"/>
                    </a:srgbClr>
                  </a:gs>
                  <a:gs pos="100000">
                    <a:srgbClr val="FEA022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it-IT" sz="2400" b="1" dirty="0" smtClean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Attività </a:t>
            </a:r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1° quadrimestre</a:t>
            </a:r>
          </a:p>
          <a:p>
            <a:pPr lvl="0" algn="ctr"/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Anno </a:t>
            </a:r>
            <a:r>
              <a:rPr lang="it-IT" sz="2400" b="1" dirty="0" err="1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scol</a:t>
            </a:r>
            <a:r>
              <a:rPr lang="it-IT" sz="2400" b="1" dirty="0">
                <a:ln w="1905"/>
                <a:gradFill>
                  <a:gsLst>
                    <a:gs pos="0">
                      <a:srgbClr val="FEA022">
                        <a:shade val="20000"/>
                        <a:satMod val="200000"/>
                      </a:srgbClr>
                    </a:gs>
                    <a:gs pos="78000">
                      <a:srgbClr val="FEA02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EA02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2020/21</a:t>
            </a:r>
          </a:p>
        </p:txBody>
      </p:sp>
      <p:pic>
        <p:nvPicPr>
          <p:cNvPr id="6" name="Wheels - Billy Vaughn - 19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1" y="195648"/>
            <a:ext cx="1914416" cy="21946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7" y="2135336"/>
            <a:ext cx="1981317" cy="23623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939">
            <a:off x="1688023" y="4401487"/>
            <a:ext cx="1916683" cy="22227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30" y="195648"/>
            <a:ext cx="1766827" cy="21232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10084"/>
            <a:ext cx="2087306" cy="257679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98" y="260647"/>
            <a:ext cx="2010862" cy="22401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070">
            <a:off x="255526" y="2611456"/>
            <a:ext cx="1915166" cy="208677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4" y="4224318"/>
            <a:ext cx="2044554" cy="242641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1" y="4527554"/>
            <a:ext cx="1996616" cy="2276872"/>
          </a:xfrm>
          <a:prstGeom prst="rect">
            <a:avLst/>
          </a:prstGeom>
        </p:spPr>
      </p:pic>
      <p:pic>
        <p:nvPicPr>
          <p:cNvPr id="2052" name="Picture 4" descr="C:\Users\utente\Desktop\sez. c\IMG_20210122_1557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989">
            <a:off x="5157634" y="2452446"/>
            <a:ext cx="1869550" cy="22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587">
            <a:off x="257629" y="2102153"/>
            <a:ext cx="2978389" cy="239126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12" y="119835"/>
            <a:ext cx="2838695" cy="275170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1" y="128854"/>
            <a:ext cx="2497448" cy="24974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98" y="4437112"/>
            <a:ext cx="2964372" cy="23488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782">
            <a:off x="6208291" y="2475480"/>
            <a:ext cx="2288099" cy="250236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7" y="4149080"/>
            <a:ext cx="2448272" cy="25941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4843"/>
            <a:ext cx="2566994" cy="291314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109">
            <a:off x="3011626" y="3191312"/>
            <a:ext cx="2703048" cy="28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6" y="208981"/>
            <a:ext cx="2304256" cy="24128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144489"/>
            <a:ext cx="2377750" cy="31683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2520280" cy="24619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741220"/>
            <a:ext cx="2875068" cy="29281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3" y="2633540"/>
            <a:ext cx="2483532" cy="24058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16939"/>
            <a:ext cx="2784305" cy="20895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9251"/>
            <a:ext cx="2448272" cy="25720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129">
            <a:off x="319512" y="2586104"/>
            <a:ext cx="2557662" cy="27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00" y="3368379"/>
            <a:ext cx="2513362" cy="33511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0" y="1184405"/>
            <a:ext cx="2537665" cy="451140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3276"/>
            <a:ext cx="3024336" cy="22682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62" y="101330"/>
            <a:ext cx="3036507" cy="22773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4" y="4602962"/>
            <a:ext cx="2880068" cy="21600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75" y="2378710"/>
            <a:ext cx="2861882" cy="21464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84873"/>
            <a:ext cx="2520280" cy="44804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55" y="836712"/>
            <a:ext cx="3375555" cy="25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548680"/>
            <a:ext cx="68756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L</a:t>
            </a:r>
            <a:r>
              <a:rPr lang="it-IT" sz="4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 nostre attività all’aperto</a:t>
            </a:r>
          </a:p>
          <a:p>
            <a:endParaRPr lang="it-IT" dirty="0"/>
          </a:p>
        </p:txBody>
      </p:sp>
      <p:pic>
        <p:nvPicPr>
          <p:cNvPr id="5122" name="Picture 2" descr="C:\Users\utente\Desktop\foto per powerpoint\FOTO SEZ. C\IMG_20201005_103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5896" y="21358992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foto per powerpoint\FOTO SEZ. C\IMG_20201005_10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3941"/>
            <a:ext cx="4692622" cy="35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per powerpoint\FOTO SEZ. C\IMG_20200929_093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736288" cy="49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per powerpoint\FOTO SEZ. C\IMG_20201005_112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per powerpoint\foto ezia\IMG-20210120-WA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5285">
            <a:off x="3702119" y="2514182"/>
            <a:ext cx="4873551" cy="365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nry Mancini - Baby Elephant W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" y="229427"/>
            <a:ext cx="4303815" cy="3229880"/>
          </a:xfrm>
          <a:prstGeom prst="rect">
            <a:avLst/>
          </a:prstGeom>
        </p:spPr>
      </p:pic>
      <p:pic>
        <p:nvPicPr>
          <p:cNvPr id="5122" name="Picture 2" descr="C:\Users\utente\Desktop\foto scuola 2020-21\attività ALL'ESTERNO\IMG_20201007_094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64" y="229427"/>
            <a:ext cx="4402752" cy="33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foto scuola 2020-21\attività ALL'ESTERNO\IMG_20201005_112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65" y="3573016"/>
            <a:ext cx="4395116" cy="3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" y="3573016"/>
            <a:ext cx="4303816" cy="31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" y="236671"/>
            <a:ext cx="5408566" cy="4056425"/>
          </a:xfrm>
          <a:prstGeom prst="rect">
            <a:avLst/>
          </a:prstGeom>
        </p:spPr>
      </p:pic>
      <p:pic>
        <p:nvPicPr>
          <p:cNvPr id="1026" name="Picture 2" descr="C:\Users\utente\Desktop\attività all'aperto\IMG_20210201_112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71" y="2780928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15345"/>
            <a:ext cx="4916455" cy="36896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3" y="188640"/>
            <a:ext cx="3602360" cy="64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esktop\FOTO SEZ.B\IMG-20210123-WA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95" y="1464474"/>
            <a:ext cx="3658056" cy="48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398847" y="692696"/>
            <a:ext cx="51969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U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U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</a:t>
            </a:r>
          </a:p>
          <a:p>
            <a:endParaRPr lang="it-IT" sz="3200" b="1" dirty="0">
              <a:solidFill>
                <a:srgbClr val="C450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</a:t>
            </a:r>
          </a:p>
          <a:p>
            <a:r>
              <a:rPr lang="it-IT" sz="3200" b="1" dirty="0" smtClean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</a:t>
            </a:r>
          </a:p>
          <a:p>
            <a:r>
              <a:rPr lang="it-IT" sz="3200" b="1" dirty="0">
                <a:solidFill>
                  <a:srgbClr val="C450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277657"/>
            <a:ext cx="3789832" cy="50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05102" y="620688"/>
            <a:ext cx="7682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 </a:t>
            </a:r>
          </a:p>
          <a:p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744482" y="764704"/>
            <a:ext cx="7146315" cy="76944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PRONTI….VIA!!!!</a:t>
            </a:r>
          </a:p>
          <a:p>
            <a:pPr algn="ctr"/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L’ anno scolastico inizia </a:t>
            </a:r>
            <a:endParaRPr lang="it-IT" sz="4000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 nuove r</a:t>
            </a:r>
            <a:r>
              <a:rPr lang="it-IT" sz="4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egole e tanta voglia</a:t>
            </a:r>
          </a:p>
          <a:p>
            <a:pPr algn="ctr"/>
            <a:r>
              <a:rPr lang="it-IT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stare insieme e di sorridere.</a:t>
            </a:r>
          </a:p>
          <a:p>
            <a:pPr algn="ctr"/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nostri piccoli sono pronti </a:t>
            </a:r>
            <a:endParaRPr lang="it-IT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 affrontare nuove  esperienze</a:t>
            </a:r>
          </a:p>
          <a:p>
            <a:pPr algn="ctr"/>
            <a:r>
              <a:rPr lang="it-IT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ll’insegna dell’allegria e del</a:t>
            </a:r>
          </a:p>
          <a:p>
            <a:pPr algn="ctr"/>
            <a:r>
              <a:rPr lang="it-IT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esiderio di imparare.</a:t>
            </a:r>
          </a:p>
          <a:p>
            <a:pPr algn="ctr"/>
            <a:r>
              <a:rPr lang="it-IT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  <a:p>
            <a:pPr algn="ctr"/>
            <a:endParaRPr lang="it-IT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it-IT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8318">
            <a:off x="655927" y="694583"/>
            <a:ext cx="2819912" cy="50131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782">
            <a:off x="5877900" y="2510004"/>
            <a:ext cx="2683925" cy="35785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9"/>
            <a:ext cx="2841780" cy="37890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59632" y="6067044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</a:t>
            </a:r>
            <a:r>
              <a:rPr lang="it-IT" sz="32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GIORNATA DELLA GENTILEZZA</a:t>
            </a:r>
            <a:endParaRPr lang="it-IT" sz="3200" b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64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144"/>
            <a:ext cx="4225398" cy="56338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301">
            <a:off x="2999421" y="3409085"/>
            <a:ext cx="3796721" cy="28475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764">
            <a:off x="5703382" y="257451"/>
            <a:ext cx="3238466" cy="43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1" y="947629"/>
            <a:ext cx="4176464" cy="572173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27403" y="116632"/>
            <a:ext cx="6077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accent3"/>
                </a:solidFill>
                <a:latin typeface="Forte" pitchFamily="66" charset="0"/>
              </a:rPr>
              <a:t>AUTUNNO COLORATO</a:t>
            </a:r>
            <a:endParaRPr lang="it-IT" sz="4800" dirty="0">
              <a:solidFill>
                <a:schemeClr val="accent3"/>
              </a:solidFill>
              <a:latin typeface="Forte" pitchFamily="66" charset="0"/>
            </a:endParaRPr>
          </a:p>
        </p:txBody>
      </p:sp>
      <p:pic>
        <p:nvPicPr>
          <p:cNvPr id="5" name="Picture 3" descr="C:\Users\utente\Desktop\foto per powerpoint\FOTO SEZ. C\IMG_20201009_101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7669"/>
            <a:ext cx="4261268" cy="56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per powerpoint\FOTO SEZ. C\IMG_20201007_103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338482" cy="578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269706" cy="56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1" y="764704"/>
            <a:ext cx="4250219" cy="56669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37" y="764704"/>
            <a:ext cx="3421427" cy="56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0" y="548680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320480" cy="5760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399">
            <a:off x="2778145" y="3223695"/>
            <a:ext cx="1046022" cy="587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48" y="1480942"/>
            <a:ext cx="3034684" cy="3816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20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8" y="3848363"/>
            <a:ext cx="4812059" cy="2700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2" name="Picture 2" descr="C:\Users\utente\Desktop\sez.A\IMG-20210129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419">
            <a:off x="4039099" y="583616"/>
            <a:ext cx="480053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utente\Desktop\Immagini bamb cini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57">
            <a:off x="1064467" y="444735"/>
            <a:ext cx="2386264" cy="32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foto per powerpoint\foto ezia\IMG-20210120-WA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1626"/>
            <a:ext cx="3624838" cy="639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tente\Desktop\sez. c\IMG-20210126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759"/>
            <a:ext cx="4556324" cy="60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per powerpoint\FOTO SEZ. C\IMG_20200929_095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667124"/>
            <a:ext cx="836752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27566" cy="14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03" y="908720"/>
            <a:ext cx="5184576" cy="38884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4872541" cy="36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37" y="2150390"/>
            <a:ext cx="5687615" cy="42657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5781"/>
            <a:ext cx="3047535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63" y="2780928"/>
            <a:ext cx="5184576" cy="38908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336">
            <a:off x="426328" y="734439"/>
            <a:ext cx="5040560" cy="37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per powerpoint\foto ezia\IMG-20210120-WA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6256"/>
            <a:ext cx="5045632" cy="37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6659"/>
            <a:ext cx="3600400" cy="4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488013" cy="33681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144846" cy="38610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025" y="5168896"/>
            <a:ext cx="444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FFC000"/>
                </a:solidFill>
                <a:latin typeface="Baskerville Old Face" pitchFamily="18" charset="0"/>
                <a:cs typeface="Aharoni" pitchFamily="2" charset="-79"/>
              </a:rPr>
              <a:t>GIALLO COME…..</a:t>
            </a:r>
            <a:endParaRPr lang="it-IT" sz="4000" dirty="0">
              <a:solidFill>
                <a:srgbClr val="FFC000"/>
              </a:solidFill>
              <a:latin typeface="Baskerville Old Face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9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632095" cy="34762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620689"/>
            <a:ext cx="3929347" cy="52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67115"/>
            <a:ext cx="5255568" cy="39416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190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5"/>
            <a:ext cx="3744416" cy="4992555"/>
          </a:xfrm>
          <a:prstGeom prst="rect">
            <a:avLst/>
          </a:prstGeom>
        </p:spPr>
      </p:pic>
      <p:pic>
        <p:nvPicPr>
          <p:cNvPr id="3" name="Picture 3" descr="C:\Users\utente\Desktop\sez.A\IMG-20210128-WA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94" y="188640"/>
            <a:ext cx="3260921" cy="65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Desktop\FOTO SEZ.B\IMG-20210123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44" y="692696"/>
            <a:ext cx="4398876" cy="5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ente\Desktop\sez. c\IMG-20210124-WA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2297">
            <a:off x="-221914" y="2592368"/>
            <a:ext cx="4900400" cy="28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20898085">
            <a:off x="565059" y="520585"/>
            <a:ext cx="393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ROSSO   COME….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536504" cy="34023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12" y="1628800"/>
            <a:ext cx="3730940" cy="497458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3841" y="751637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/>
              <a:t>  </a:t>
            </a:r>
            <a:r>
              <a:rPr lang="it-IT" sz="5400" dirty="0" smtClean="0">
                <a:solidFill>
                  <a:srgbClr val="FFFF00"/>
                </a:solidFill>
              </a:rPr>
              <a:t>Giallo     </a:t>
            </a:r>
            <a:r>
              <a:rPr lang="it-IT" sz="5400" dirty="0" smtClean="0">
                <a:solidFill>
                  <a:srgbClr val="FF0000"/>
                </a:solidFill>
              </a:rPr>
              <a:t>Rosso</a:t>
            </a:r>
            <a:r>
              <a:rPr lang="it-IT" sz="5400" dirty="0" smtClean="0"/>
              <a:t> </a:t>
            </a:r>
          </a:p>
          <a:p>
            <a:r>
              <a:rPr lang="it-IT" sz="5400" dirty="0"/>
              <a:t> </a:t>
            </a:r>
            <a:r>
              <a:rPr lang="it-IT" sz="5400" dirty="0" smtClean="0"/>
              <a:t>           </a:t>
            </a:r>
            <a:r>
              <a:rPr lang="it-IT" sz="5400" dirty="0" smtClean="0">
                <a:solidFill>
                  <a:srgbClr val="0070C0"/>
                </a:solidFill>
              </a:rPr>
              <a:t>Blu</a:t>
            </a:r>
            <a:endParaRPr lang="it-IT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A inserite\IMG-20210128-WA0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5639"/>
            <a:ext cx="5220918" cy="647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1933"/>
            <a:ext cx="1540402" cy="33123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02" y="2636912"/>
            <a:ext cx="15404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scuola 2020-21\DIRITTI\IMG-20201124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3897">
            <a:off x="1118467" y="1418983"/>
            <a:ext cx="3624993" cy="48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FOTO SEZ.B\IMG-20210123-WA00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2" y="188640"/>
            <a:ext cx="245225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15616" y="276870"/>
            <a:ext cx="382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I DIRITTI DEI BAMBINI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3" name="Wheels - Billy Vaughn - 19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FOTO SEZ.B\IMG-20210123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8988"/>
            <a:ext cx="3768806" cy="50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SEZ.B\IMG-20210125-WA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79612"/>
            <a:ext cx="3222110" cy="5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0" y="2455241"/>
            <a:ext cx="3062024" cy="4082698"/>
          </a:xfrm>
          <a:prstGeom prst="rect">
            <a:avLst/>
          </a:prstGeom>
        </p:spPr>
      </p:pic>
      <p:pic>
        <p:nvPicPr>
          <p:cNvPr id="4" name="Picture 2" descr="C:\Users\utente\Desktop\foto scuola 2020-21\REGOLE\IMG-20201129-WA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13" y="3826950"/>
            <a:ext cx="3958787" cy="27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806">
            <a:off x="3430953" y="367295"/>
            <a:ext cx="2348938" cy="417589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29912" y="548680"/>
            <a:ext cx="35986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accent3"/>
                </a:solidFill>
              </a:rPr>
              <a:t>Impariamo le regole con </a:t>
            </a:r>
          </a:p>
          <a:p>
            <a:pPr algn="ctr"/>
            <a:r>
              <a:rPr lang="it-IT" sz="4400" dirty="0" smtClean="0">
                <a:solidFill>
                  <a:schemeClr val="accent3"/>
                </a:solidFill>
              </a:rPr>
              <a:t>Topo </a:t>
            </a:r>
            <a:r>
              <a:rPr lang="it-IT" sz="4400" dirty="0" err="1" smtClean="0">
                <a:solidFill>
                  <a:schemeClr val="accent3"/>
                </a:solidFill>
              </a:rPr>
              <a:t>Tip</a:t>
            </a:r>
            <a:endParaRPr lang="it-IT" sz="4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9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175854" y="411786"/>
            <a:ext cx="931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Bradley Hand ITC" pitchFamily="66" charset="0"/>
              </a:rPr>
              <a:t>21 NOVEMBRE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Bradley Hand ITC" pitchFamily="66" charset="0"/>
              </a:rPr>
              <a:t>GIORNATA  NAZIONALE  D E G L I   A L B E R I</a:t>
            </a:r>
            <a:endParaRPr lang="it-IT" sz="3200" b="1" dirty="0">
              <a:solidFill>
                <a:srgbClr val="C00000"/>
              </a:solidFill>
              <a:latin typeface="Bradley Hand ITC" pitchFamily="66" charset="0"/>
            </a:endParaRPr>
          </a:p>
        </p:txBody>
      </p:sp>
      <p:pic>
        <p:nvPicPr>
          <p:cNvPr id="5" name="Picture 2" descr="C:\Users\utente\Desktop\sez. c\IMG-20201121-WA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29418"/>
            <a:ext cx="2950718" cy="393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FOTO SEZ.B\IMG-20210123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0476">
            <a:off x="5912199" y="3033605"/>
            <a:ext cx="2537023" cy="33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0" y="1515430"/>
            <a:ext cx="2769852" cy="52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1261"/>
            <a:ext cx="3744416" cy="6656739"/>
          </a:xfrm>
          <a:prstGeom prst="rect">
            <a:avLst/>
          </a:prstGeom>
        </p:spPr>
      </p:pic>
      <p:pic>
        <p:nvPicPr>
          <p:cNvPr id="4100" name="Picture 4" descr="C:\Users\utente\Desktop\foto scuola 2020-21\FESTA DELLALBER\IMG-20201121-WA0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295">
            <a:off x="1953728" y="591641"/>
            <a:ext cx="2512800" cy="33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foto scuola 2020-21\FESTA DELLALBER\IMG-20201129-WA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078">
            <a:off x="483829" y="2489360"/>
            <a:ext cx="2131394" cy="378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65" y="1033883"/>
            <a:ext cx="3222203" cy="5728359"/>
          </a:xfrm>
          <a:prstGeom prst="rect">
            <a:avLst/>
          </a:prstGeom>
        </p:spPr>
      </p:pic>
      <p:pic>
        <p:nvPicPr>
          <p:cNvPr id="2050" name="Picture 2" descr="C:\Users\utente\Desktop\foto per powerpoint\FOTO SEZ. C\IMG-20201203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6888"/>
            <a:ext cx="2802331" cy="36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19672" y="360799"/>
            <a:ext cx="600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ATTIVITA’ DI LABORATORIO</a:t>
            </a:r>
            <a:endParaRPr lang="it-IT" sz="3600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90" y="1991259"/>
            <a:ext cx="2781194" cy="3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9" y="749346"/>
            <a:ext cx="4174001" cy="55618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98546"/>
            <a:ext cx="3296590" cy="58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69976"/>
            <a:ext cx="3816424" cy="50885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3672408" cy="65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17489"/>
            <a:ext cx="4435505" cy="44644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3" y="660797"/>
            <a:ext cx="3250058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04" y="980728"/>
            <a:ext cx="3933144" cy="5244191"/>
          </a:xfrm>
          <a:prstGeom prst="rect">
            <a:avLst/>
          </a:prstGeom>
        </p:spPr>
      </p:pic>
      <p:pic>
        <p:nvPicPr>
          <p:cNvPr id="3074" name="Picture 2" descr="C:\Users\utente\Desktop\foto scuola 2020-21\CORPO\IMG-20201211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0" y="932595"/>
            <a:ext cx="3969244" cy="52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5" y="282640"/>
            <a:ext cx="1725997" cy="19048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008">
            <a:off x="2119376" y="219322"/>
            <a:ext cx="1715280" cy="20818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89" y="282640"/>
            <a:ext cx="2050391" cy="23116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186">
            <a:off x="423771" y="2329886"/>
            <a:ext cx="1757720" cy="2343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72" y="2560256"/>
            <a:ext cx="1704403" cy="22725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16" y="2780928"/>
            <a:ext cx="1900858" cy="23528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43" y="245648"/>
            <a:ext cx="2029716" cy="22115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915">
            <a:off x="6871868" y="3168520"/>
            <a:ext cx="1989056" cy="222021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131840" y="5560299"/>
            <a:ext cx="55336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Primo giorno di scuola</a:t>
            </a:r>
            <a:endParaRPr lang="it-IT" sz="54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6" y="4759193"/>
            <a:ext cx="1791182" cy="20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2575"/>
            <a:ext cx="4320480" cy="57606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11" y="581113"/>
            <a:ext cx="4230470" cy="56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3665427" cy="6509084"/>
          </a:xfrm>
          <a:prstGeom prst="rect">
            <a:avLst/>
          </a:prstGeom>
        </p:spPr>
      </p:pic>
      <p:pic>
        <p:nvPicPr>
          <p:cNvPr id="6146" name="Picture 2" descr="C:\Users\utente\Desktop\sez. c\IMG-20201129-WA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247202" cy="566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908">
            <a:off x="745189" y="522990"/>
            <a:ext cx="3781751" cy="504233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006">
            <a:off x="4514161" y="1148825"/>
            <a:ext cx="3943564" cy="52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0058"/>
            <a:ext cx="3556992" cy="26677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929">
            <a:off x="4440871" y="1193951"/>
            <a:ext cx="4427091" cy="24890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007">
            <a:off x="496591" y="1013330"/>
            <a:ext cx="3816424" cy="2862318"/>
          </a:xfrm>
          <a:prstGeom prst="rect">
            <a:avLst/>
          </a:prstGeom>
        </p:spPr>
      </p:pic>
      <p:pic>
        <p:nvPicPr>
          <p:cNvPr id="2050" name="Picture 2" descr="C:\Users\utente\Desktop\sez. c\IMG-20210125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06381" y="3068960"/>
            <a:ext cx="1427410" cy="2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sez.A\IMG-20210129-WA0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84795"/>
            <a:ext cx="316835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296273" y="4752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</a:rPr>
              <a:t>LE NOSTRE</a:t>
            </a:r>
            <a:endParaRPr lang="it-IT" sz="3200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1030643">
            <a:off x="5385789" y="595544"/>
            <a:ext cx="3556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</a:rPr>
              <a:t>VIDEO CONFERENZE</a:t>
            </a:r>
            <a:endParaRPr lang="it-IT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3294365" cy="58566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0596"/>
            <a:ext cx="3744416" cy="28100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" y="3212976"/>
            <a:ext cx="4503680" cy="33777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98185" y="1678998"/>
            <a:ext cx="288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0070C0"/>
                </a:solidFill>
              </a:rPr>
              <a:t>I</a:t>
            </a:r>
          </a:p>
          <a:p>
            <a:r>
              <a:rPr lang="it-IT" sz="4400" dirty="0" smtClean="0">
                <a:solidFill>
                  <a:srgbClr val="0070C0"/>
                </a:solidFill>
              </a:rPr>
              <a:t>N</a:t>
            </a:r>
          </a:p>
          <a:p>
            <a:r>
              <a:rPr lang="it-IT" sz="4400" dirty="0" smtClean="0">
                <a:solidFill>
                  <a:srgbClr val="0070C0"/>
                </a:solidFill>
              </a:rPr>
              <a:t>V</a:t>
            </a:r>
          </a:p>
          <a:p>
            <a:r>
              <a:rPr lang="it-IT" sz="4400" dirty="0" smtClean="0">
                <a:solidFill>
                  <a:srgbClr val="0070C0"/>
                </a:solidFill>
              </a:rPr>
              <a:t>E</a:t>
            </a:r>
          </a:p>
          <a:p>
            <a:r>
              <a:rPr lang="it-IT" sz="4400" dirty="0" smtClean="0">
                <a:solidFill>
                  <a:srgbClr val="0070C0"/>
                </a:solidFill>
              </a:rPr>
              <a:t>R</a:t>
            </a:r>
          </a:p>
          <a:p>
            <a:r>
              <a:rPr lang="it-IT" sz="4400" dirty="0" smtClean="0">
                <a:solidFill>
                  <a:srgbClr val="0070C0"/>
                </a:solidFill>
              </a:rPr>
              <a:t>N</a:t>
            </a:r>
          </a:p>
          <a:p>
            <a:r>
              <a:rPr lang="it-IT" sz="4400" dirty="0">
                <a:solidFill>
                  <a:srgbClr val="0070C0"/>
                </a:solidFill>
              </a:rPr>
              <a:t>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74" y="171061"/>
            <a:ext cx="721822" cy="7218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878">
            <a:off x="4599694" y="1042567"/>
            <a:ext cx="733943" cy="7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73016"/>
            <a:ext cx="5174031" cy="30942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426">
            <a:off x="311037" y="518317"/>
            <a:ext cx="5281249" cy="39609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42" y="1684255"/>
            <a:ext cx="721822" cy="7218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988840"/>
            <a:ext cx="721822" cy="7218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40772"/>
            <a:ext cx="721822" cy="7218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589240"/>
            <a:ext cx="721822" cy="7218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50" y="4759249"/>
            <a:ext cx="721822" cy="72182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20160"/>
            <a:ext cx="721822" cy="721822"/>
          </a:xfrm>
          <a:prstGeom prst="rect">
            <a:avLst/>
          </a:prstGeom>
        </p:spPr>
      </p:pic>
      <p:pic>
        <p:nvPicPr>
          <p:cNvPr id="11" name="Henry Mancini - Baby Elephant W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7928"/>
            <a:ext cx="4374486" cy="583264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8" y="924988"/>
            <a:ext cx="3943896" cy="52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esktop\sez. c\IMG_20210126_131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4938544" cy="37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ente\Desktop\foto covid\IMG-20210127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629" y="1025363"/>
            <a:ext cx="3765612" cy="50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0" y="620688"/>
            <a:ext cx="4135388" cy="55138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144388" cy="55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1769"/>
            <a:ext cx="3527620" cy="47034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162">
            <a:off x="4425421" y="1018305"/>
            <a:ext cx="4005148" cy="5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75" y="4495400"/>
            <a:ext cx="1650650" cy="22008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" y="2176877"/>
            <a:ext cx="1746273" cy="23283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21" y="4557427"/>
            <a:ext cx="1599642" cy="21328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439">
            <a:off x="3856747" y="1967122"/>
            <a:ext cx="1676665" cy="22355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086">
            <a:off x="7081156" y="4378963"/>
            <a:ext cx="1689086" cy="225211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35711"/>
            <a:ext cx="1800200" cy="205128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27566" cy="144981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" y="4774593"/>
            <a:ext cx="1854667" cy="192679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5396"/>
            <a:ext cx="1845590" cy="209726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206">
            <a:off x="7225210" y="2100842"/>
            <a:ext cx="1673285" cy="19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063380" cy="54178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16192"/>
            <a:ext cx="4009374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EZ.B\IMG-20210125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264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SEZ.B\IMG-20210123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966828" cy="52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852936"/>
            <a:ext cx="4704523" cy="3528392"/>
          </a:xfrm>
          <a:prstGeom prst="rect">
            <a:avLst/>
          </a:prstGeom>
        </p:spPr>
      </p:pic>
      <p:pic>
        <p:nvPicPr>
          <p:cNvPr id="4" name="Picture 2" descr="C:\Users\utente\Desktop\foto per powerpoint\foto ezia\IMG-20210121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6" y="332656"/>
            <a:ext cx="4185465" cy="55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280">
            <a:off x="5256750" y="632761"/>
            <a:ext cx="1222218" cy="16893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116">
            <a:off x="7297478" y="694506"/>
            <a:ext cx="1207343" cy="15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0" y="740701"/>
            <a:ext cx="4104456" cy="54726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740702"/>
            <a:ext cx="410445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90262"/>
            <a:ext cx="5823651" cy="4367738"/>
          </a:xfrm>
          <a:prstGeom prst="rect">
            <a:avLst/>
          </a:prstGeom>
        </p:spPr>
      </p:pic>
      <p:pic>
        <p:nvPicPr>
          <p:cNvPr id="9219" name="Picture 3" descr="C:\Users\utente\Desktop\sez. c\IMG_20210122_094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9" y="188640"/>
            <a:ext cx="4905138" cy="36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77" y="1556792"/>
            <a:ext cx="721822" cy="7218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6672"/>
            <a:ext cx="721822" cy="7218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6672"/>
            <a:ext cx="721822" cy="7218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52" y="5517232"/>
            <a:ext cx="721822" cy="7218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74" y="4313220"/>
            <a:ext cx="721822" cy="72182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13220"/>
            <a:ext cx="721822" cy="7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28627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0" y="687853"/>
            <a:ext cx="4182201" cy="55762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45" y="687853"/>
            <a:ext cx="4225398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74" y="397855"/>
            <a:ext cx="4179506" cy="5572675"/>
          </a:xfrm>
          <a:prstGeom prst="rect">
            <a:avLst/>
          </a:prstGeom>
        </p:spPr>
      </p:pic>
      <p:pic>
        <p:nvPicPr>
          <p:cNvPr id="4" name="Picture 2" descr="C:\Users\utente\Desktop\FOTO SEZ.B\IMG-20210123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313"/>
            <a:ext cx="4493330" cy="5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9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02478" cy="57366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" y="563241"/>
            <a:ext cx="4291557" cy="5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SEZ.B\IMG-20210123-WA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327710" cy="57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FOTO SEZ.B\IMG-20210123-WA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305672" cy="57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" y="611684"/>
            <a:ext cx="1923678" cy="25649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680">
            <a:off x="4391785" y="506518"/>
            <a:ext cx="1964843" cy="26197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164">
            <a:off x="288820" y="3793243"/>
            <a:ext cx="1945849" cy="25944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47491"/>
            <a:ext cx="1942152" cy="25895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44" y="514885"/>
            <a:ext cx="1996277" cy="26617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36" y="3411510"/>
            <a:ext cx="2146121" cy="28614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21" y="3357233"/>
            <a:ext cx="2227538" cy="29700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28" y="258363"/>
            <a:ext cx="2245623" cy="299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tente\Desktop\sez. c\IMG_20210129_133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471">
            <a:off x="3681931" y="2260509"/>
            <a:ext cx="4920089" cy="36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410">
            <a:off x="368672" y="726775"/>
            <a:ext cx="3898646" cy="519819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323354" y="620688"/>
            <a:ext cx="459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accent3">
                    <a:lumMod val="75000"/>
                  </a:schemeClr>
                </a:solidFill>
              </a:rPr>
              <a:t>I GIORNI DELLA MERLA</a:t>
            </a:r>
            <a:endParaRPr lang="it-IT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foto covid\IMG-20210129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2" y="764704"/>
            <a:ext cx="4190532" cy="55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foto covid\IMG-20210129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87" y="753158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78884"/>
            <a:ext cx="4135175" cy="551356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661">
            <a:off x="553380" y="646000"/>
            <a:ext cx="3908557" cy="5211410"/>
          </a:xfrm>
          <a:prstGeom prst="rect">
            <a:avLst/>
          </a:prstGeom>
        </p:spPr>
      </p:pic>
      <p:pic>
        <p:nvPicPr>
          <p:cNvPr id="3075" name="Picture 3" descr="C:\Users\utente\Desktop\foto scuola 2020-21\I GIORNI DELLA SETTIMANA\IMG-20201207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08" y="3251706"/>
            <a:ext cx="3867713" cy="33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1662"/>
            <a:ext cx="4176464" cy="55686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5" y="545271"/>
            <a:ext cx="4181259" cy="557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669"/>
            <a:ext cx="4248472" cy="56646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97" y="452669"/>
            <a:ext cx="4231307" cy="5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4692"/>
            <a:ext cx="4104456" cy="54726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2598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72682"/>
            <a:ext cx="4338481" cy="57846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8488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sez.A\IMG-20210129-WA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77" y="625843"/>
            <a:ext cx="4364216" cy="58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263938" cy="56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9" y="577788"/>
            <a:ext cx="3280028" cy="5833998"/>
          </a:xfrm>
          <a:prstGeom prst="rect">
            <a:avLst/>
          </a:prstGeom>
        </p:spPr>
      </p:pic>
      <p:pic>
        <p:nvPicPr>
          <p:cNvPr id="1026" name="Picture 2" descr="C:\Users\utente\Desktop\sez.A\IMG-20210129-WA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54" y="1844824"/>
            <a:ext cx="5460442" cy="40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esktop\sez.A\IMG-20210128-WA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7590"/>
            <a:ext cx="354726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456384" cy="61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2" y="228798"/>
            <a:ext cx="1585908" cy="19605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55" y="899538"/>
            <a:ext cx="1740921" cy="20407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45" y="1837968"/>
            <a:ext cx="1703983" cy="206084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76" y="290708"/>
            <a:ext cx="1621026" cy="18366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56" y="2969976"/>
            <a:ext cx="1923533" cy="235082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" y="2304256"/>
            <a:ext cx="1912998" cy="21328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70" y="3947252"/>
            <a:ext cx="1846001" cy="213285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090"/>
            <a:ext cx="1873744" cy="2160177"/>
          </a:xfrm>
          <a:prstGeom prst="rect">
            <a:avLst/>
          </a:prstGeom>
        </p:spPr>
      </p:pic>
      <p:pic>
        <p:nvPicPr>
          <p:cNvPr id="1026" name="Picture 2" descr="C:\Users\utente\Desktop\foto per powerpoint\cornici ok\IMG_20210122_1555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35" y="4437112"/>
            <a:ext cx="2381962" cy="209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ente\Desktop\foto per powerpoint\foto ezia\IMG_20210125_1149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22699"/>
            <a:ext cx="1879388" cy="21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2" y="385950"/>
            <a:ext cx="7488832" cy="614897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47864" y="2780928"/>
            <a:ext cx="2491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4514C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FINE</a:t>
            </a:r>
            <a:endParaRPr lang="it-IT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4514C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6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6" y="153054"/>
            <a:ext cx="2173170" cy="28975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33" y="124826"/>
            <a:ext cx="1945820" cy="25944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31" y="124826"/>
            <a:ext cx="1867331" cy="24897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82" y="3883210"/>
            <a:ext cx="1784858" cy="23798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47" y="3616753"/>
            <a:ext cx="2062497" cy="27499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0" y="3303748"/>
            <a:ext cx="2024082" cy="26987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4826"/>
            <a:ext cx="2020410" cy="26938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07" y="3717032"/>
            <a:ext cx="1912079" cy="25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143</Words>
  <Application>Microsoft Office PowerPoint</Application>
  <PresentationFormat>Presentazione su schermo (4:3)</PresentationFormat>
  <Paragraphs>62</Paragraphs>
  <Slides>80</Slides>
  <Notes>5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8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261</cp:revision>
  <dcterms:created xsi:type="dcterms:W3CDTF">2021-01-21T21:29:44Z</dcterms:created>
  <dcterms:modified xsi:type="dcterms:W3CDTF">2021-02-08T21:05:37Z</dcterms:modified>
</cp:coreProperties>
</file>